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22534-DBAA-4F0F-9627-4B053C348E36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1613F-9507-4DD3-9B8F-9921FD41F6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1613F-9507-4DD3-9B8F-9921FD41F6C8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2A25-D532-4D22-A31E-EFE8BFA7A7D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2100-9BEC-4BF5-93BD-4330F24E2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2A25-D532-4D22-A31E-EFE8BFA7A7D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2100-9BEC-4BF5-93BD-4330F24E2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2A25-D532-4D22-A31E-EFE8BFA7A7D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2100-9BEC-4BF5-93BD-4330F24E2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2A25-D532-4D22-A31E-EFE8BFA7A7D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2100-9BEC-4BF5-93BD-4330F24E2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2A25-D532-4D22-A31E-EFE8BFA7A7D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2100-9BEC-4BF5-93BD-4330F24E2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2A25-D532-4D22-A31E-EFE8BFA7A7D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2100-9BEC-4BF5-93BD-4330F24E2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2A25-D532-4D22-A31E-EFE8BFA7A7D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2100-9BEC-4BF5-93BD-4330F24E2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2A25-D532-4D22-A31E-EFE8BFA7A7D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2100-9BEC-4BF5-93BD-4330F24E2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2A25-D532-4D22-A31E-EFE8BFA7A7D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2100-9BEC-4BF5-93BD-4330F24E2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2A25-D532-4D22-A31E-EFE8BFA7A7D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2100-9BEC-4BF5-93BD-4330F24E2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62A25-D532-4D22-A31E-EFE8BFA7A7D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2100-9BEC-4BF5-93BD-4330F24E25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2A25-D532-4D22-A31E-EFE8BFA7A7D1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92100-9BEC-4BF5-93BD-4330F24E25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Тесты на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Мультиуроке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для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дистанционки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(как были использованы, плюсы-минусы)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49411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Шестаков К.В.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Сохранить и нажать «сделать публичным»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Теперь нужно приготовить ссылку, которую останется только разослать школьникам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ru-RU" dirty="0" smtClean="0"/>
              <a:t>Тут два варианта: 1 чтобы все вопросы и варианты ответов были перед прохождением видны школьнику; 2 чтобы этого не произошло (что предпочтительнее, если вы ограничиваете максимальное время прохождения теста). Сейчас делаем по второму варианту.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Опять заходим в «ТЕСТЫ» и нажимаем на заголовок теста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Спускаемся до низа страницы с вопросами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жмём «Пройти тест»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 то, что увидит школьник перейдя по вашей ссылке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Чтобы приготовить ссылку, просто копируем адрес этой страницы. Она получается довольно компактной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https://multiurok.ru/tests/90357/</a:t>
            </a: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dirty="0" smtClean="0"/>
              <a:t>Если вы работали на компьютере, а ссылку будете раздавать через «</a:t>
            </a:r>
            <a:r>
              <a:rPr lang="ru-RU" dirty="0" err="1" smtClean="0"/>
              <a:t>вацап</a:t>
            </a:r>
            <a:r>
              <a:rPr lang="ru-RU" dirty="0" smtClean="0"/>
              <a:t>», то отправьте скопированную ссылку самому себе по электронной почте. Затем откроете письмо на телефоне и разошлёте по «</a:t>
            </a:r>
            <a:r>
              <a:rPr lang="ru-RU" dirty="0" err="1" smtClean="0"/>
              <a:t>вацапу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 выглядит тест при прохождении его школьником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r>
              <a:rPr lang="ru-RU" dirty="0" smtClean="0"/>
              <a:t>После прохождения школьник видит на сколько процентов он ответил верно. Очень удобно, ведь критерии оценки тоже часто исходят из процента правильных ответов, например 50% - 3, 90% - 5. Или чтобы школьникам было яснее – 20% это 1 балл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Найти сайт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 тестами появляются ссылки для проверки результатов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Обратите внимание, сколько здесь полезной информации</a:t>
            </a:r>
            <a:endParaRPr lang="ru-RU" dirty="0"/>
          </a:p>
        </p:txBody>
      </p:sp>
      <p:pic>
        <p:nvPicPr>
          <p:cNvPr id="16390" name="Picture 6" descr="C:\Users\admin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13" y="1600200"/>
            <a:ext cx="809097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Нажав на фамилию, вы можете увидеть в каких вопросах ошибки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Тест – есть тест – это всё равно не похоже на развёрнутый ответ.</a:t>
            </a:r>
          </a:p>
          <a:p>
            <a:r>
              <a:rPr lang="ru-RU" dirty="0" smtClean="0"/>
              <a:t>Есть возможность обмануть тест, но для этого придётся учесть целый ряд моментов и связаться с тем, кто уже прошёл тест и сохранил ответы в виде картинок.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Прохождение тестов видно в реальном времени</a:t>
            </a:r>
          </a:p>
          <a:p>
            <a:r>
              <a:rPr lang="ru-RU" dirty="0" smtClean="0"/>
              <a:t>Проверки не требуется</a:t>
            </a:r>
          </a:p>
          <a:p>
            <a:r>
              <a:rPr lang="ru-RU" dirty="0" smtClean="0"/>
              <a:t>Хорошо видно кто не изучал материал, по слишком малому времени выполнения теста.</a:t>
            </a:r>
          </a:p>
          <a:p>
            <a:r>
              <a:rPr lang="ru-RU" dirty="0" smtClean="0"/>
              <a:t>Школьник сразу видит результат</a:t>
            </a:r>
          </a:p>
          <a:p>
            <a:r>
              <a:rPr lang="ru-RU" dirty="0" smtClean="0"/>
              <a:t>Возможно повторное выполнение теста, но это видно в статистике</a:t>
            </a:r>
          </a:p>
          <a:p>
            <a:r>
              <a:rPr lang="ru-RU" dirty="0" smtClean="0"/>
              <a:t>В настройках можно сделать варианты ответов меняющимися местами при каждом открытии и ограничить, или не ограничивать время</a:t>
            </a:r>
          </a:p>
          <a:p>
            <a:r>
              <a:rPr lang="ru-RU" dirty="0" smtClean="0"/>
              <a:t>На всё, включая и материал для изучения требуется всего одна ссылка для раздачи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ещё..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Если не делать тест публичным в течение того срока, который вы даёте на его выполнение, то им смогут воспользоваться только те, у кого есть прямая ссылка (которую вы сделали). Затем можно сделать его публичным, тогда им смогут воспользоваться другие учителя (только им будет недоступна статистика и придётся собирать со школьников снимки экрана с результатами), или сами можете пользоваться подходящими чужими.</a:t>
            </a:r>
          </a:p>
          <a:p>
            <a:r>
              <a:rPr lang="ru-RU" dirty="0" smtClean="0"/>
              <a:t>Если у вас несколько классов в параллели, то удобно было бы пользоваться фильтром в статистике (например чтобы показывал только «8а»). Но это, если удастся внушить писать единообразно, т.к. 8 а, 8 А, 8 «а», и т.п. тоже отсеется.</a:t>
            </a:r>
          </a:p>
          <a:p>
            <a:r>
              <a:rPr lang="ru-RU" dirty="0" smtClean="0"/>
              <a:t>С помощью фильтра по фамилии школьника удобно смотреть  сколько раз, когда, за какое время и с какими результатами  он проходил данный тест.</a:t>
            </a:r>
          </a:p>
          <a:p>
            <a:r>
              <a:rPr lang="ru-RU" dirty="0" smtClean="0"/>
              <a:t>За каждый тест можете тут же бесплатно скачать сертификат о публикации.</a:t>
            </a:r>
          </a:p>
          <a:p>
            <a:r>
              <a:rPr lang="ru-RU" dirty="0" smtClean="0"/>
              <a:t>Результаты прохождения тестов сохраняются долго (прошло уже 4-5 месяцев, а они на месте).</a:t>
            </a:r>
          </a:p>
          <a:p>
            <a:r>
              <a:rPr lang="ru-RU" dirty="0" smtClean="0"/>
              <a:t>Удалить тест самостоятельно не получится, но если сделать их скрытыми, то посетителям вашего сайта они видны не будут.</a:t>
            </a:r>
          </a:p>
          <a:p>
            <a:r>
              <a:rPr lang="ru-RU" dirty="0" smtClean="0"/>
              <a:t>Можно и не раздавать ссылки, а просто дать адрес вашего сайта и сказать следить за появлениями тестов.</a:t>
            </a:r>
          </a:p>
          <a:p>
            <a:r>
              <a:rPr lang="ru-RU" dirty="0" smtClean="0"/>
              <a:t>Есть кнопка «Раздать тест», но  она, наверное годится в том случае, если школьники тоже зарегистрированы на </a:t>
            </a:r>
            <a:r>
              <a:rPr lang="ru-RU" smtClean="0"/>
              <a:t>этом сайте.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Зарегистрироваться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Добавить картинку, внести о себе информацию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Найти в </a:t>
            </a:r>
            <a:r>
              <a:rPr lang="ru-RU" dirty="0" err="1" smtClean="0"/>
              <a:t>и-нете</a:t>
            </a:r>
            <a:r>
              <a:rPr lang="ru-RU" dirty="0" smtClean="0"/>
              <a:t> подходящий материал и скопировать его адрес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Перейти в «ТЕСТЫ», нажать «добавить тест»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Описать как делать тест и вставить ссылку на материал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Придумать вопрос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Ввести правильный ответ, придумать пару неправильных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640</Words>
  <Application>Microsoft Office PowerPoint</Application>
  <PresentationFormat>Экран (4:3)</PresentationFormat>
  <Paragraphs>47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Тесты на Мультиуроке для «дистанционки»</vt:lpstr>
      <vt:lpstr>Найти сайт</vt:lpstr>
      <vt:lpstr>Зарегистрироваться</vt:lpstr>
      <vt:lpstr>Добавить картинку, внести о себе информацию</vt:lpstr>
      <vt:lpstr>Найти в и-нете подходящий материал и скопировать его адрес</vt:lpstr>
      <vt:lpstr>Перейти в «ТЕСТЫ», нажать «добавить тест»</vt:lpstr>
      <vt:lpstr>Описать как делать тест и вставить ссылку на материал</vt:lpstr>
      <vt:lpstr>Придумать вопрос</vt:lpstr>
      <vt:lpstr>Ввести правильный ответ, придумать пару неправильных</vt:lpstr>
      <vt:lpstr>Сохранить и нажать «сделать публичным»</vt:lpstr>
      <vt:lpstr>Теперь нужно приготовить ссылку, которую останется только разослать школьникам</vt:lpstr>
      <vt:lpstr>Опять заходим в «ТЕСТЫ» и нажимаем на заголовок теста</vt:lpstr>
      <vt:lpstr>Спускаемся до низа страницы с вопросами</vt:lpstr>
      <vt:lpstr>И жмём «Пройти тест»</vt:lpstr>
      <vt:lpstr>Это то, что увидит школьник перейдя по вашей ссылке</vt:lpstr>
      <vt:lpstr>Чтобы приготовить ссылку, просто копируем адрес этой страницы. Она получается довольно компактной</vt:lpstr>
      <vt:lpstr>Если вы работали на компьютере, а ссылку будете раздавать через «вацап», то отправьте скопированную ссылку самому себе по электронной почте. Затем откроете письмо на телефоне и разошлёте по «вацапу».</vt:lpstr>
      <vt:lpstr>Так выглядит тест при прохождении его школьником</vt:lpstr>
      <vt:lpstr>После прохождения школьник видит на сколько процентов он ответил верно. Очень удобно, ведь критерии оценки тоже часто исходят из процента правильных ответов, например 50% - 3, 90% - 5. Или чтобы школьникам было яснее – 20% это 1 балл</vt:lpstr>
      <vt:lpstr>Под тестами появляются ссылки для проверки результатов</vt:lpstr>
      <vt:lpstr>Обратите внимание, сколько здесь полезной информации</vt:lpstr>
      <vt:lpstr>Нажав на фамилию, вы можете увидеть в каких вопросах ошибки</vt:lpstr>
      <vt:lpstr>Минусы</vt:lpstr>
      <vt:lpstr>Плюсы</vt:lpstr>
      <vt:lpstr>И ещё..</vt:lpstr>
    </vt:vector>
  </TitlesOfParts>
  <Company>Portable by punsh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Тесты на Мультиуроке для «дистанционки»</dc:title>
  <dc:creator>Владимир aka punsh</dc:creator>
  <cp:lastModifiedBy>Пользователь</cp:lastModifiedBy>
  <cp:revision>37</cp:revision>
  <dcterms:created xsi:type="dcterms:W3CDTF">2020-08-08T02:17:09Z</dcterms:created>
  <dcterms:modified xsi:type="dcterms:W3CDTF">2020-08-20T03:15:01Z</dcterms:modified>
</cp:coreProperties>
</file>